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2" r:id="rId4"/>
    <p:sldId id="270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84" y="0"/>
            <a:ext cx="8163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2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96" y="0"/>
            <a:ext cx="7527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5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6" y="0"/>
            <a:ext cx="7610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89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30" y="0"/>
            <a:ext cx="8218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47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30" y="0"/>
            <a:ext cx="821853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5" y="0"/>
            <a:ext cx="8389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7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752" y="0"/>
            <a:ext cx="529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6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313" y="0"/>
            <a:ext cx="5257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42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652" y="0"/>
            <a:ext cx="5676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74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595"/>
            <a:ext cx="9144000" cy="632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45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396" y="0"/>
            <a:ext cx="4943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3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48" y="0"/>
            <a:ext cx="6450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7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00">
        <p14:reveal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Методический кабинет_4</dc:creator>
  <cp:lastModifiedBy>Бондарь Марина</cp:lastModifiedBy>
  <cp:revision>4</cp:revision>
  <dcterms:created xsi:type="dcterms:W3CDTF">2024-05-15T03:02:10Z</dcterms:created>
  <dcterms:modified xsi:type="dcterms:W3CDTF">2024-05-15T03:44:23Z</dcterms:modified>
</cp:coreProperties>
</file>